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74" r:id="rId4"/>
    <p:sldId id="281" r:id="rId5"/>
    <p:sldId id="284" r:id="rId6"/>
    <p:sldId id="285" r:id="rId7"/>
    <p:sldId id="283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 autoAdjust="0"/>
    <p:restoredTop sz="94660"/>
  </p:normalViewPr>
  <p:slideViewPr>
    <p:cSldViewPr>
      <p:cViewPr varScale="1">
        <p:scale>
          <a:sx n="85" d="100"/>
          <a:sy n="85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23847-8D67-4A3D-8702-0E4EAD0C7AD0}" type="datetimeFigureOut">
              <a:rPr lang="sv-SE" smtClean="0"/>
              <a:pPr/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57A19-0829-4ABF-9EBC-70805DF640E5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rstigerteach.blogspot.se/" TargetMode="External"/><Relationship Id="rId2" Type="http://schemas.openxmlformats.org/officeDocument/2006/relationships/hyperlink" Target="mailto:katarina.lycken@stockholm.s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Jag blev med padda!!!</a:t>
            </a:r>
            <a:br>
              <a:rPr lang="sv-SE" dirty="0" smtClean="0"/>
            </a:b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och kunde plötsligt göra saker jag funderat över men inte haft verktyg till</a:t>
            </a:r>
            <a:endParaRPr lang="sv-SE" dirty="0"/>
          </a:p>
        </p:txBody>
      </p:sp>
      <p:pic>
        <p:nvPicPr>
          <p:cNvPr id="9" name="Bildobjekt 8" descr="elever12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160907" cy="6120680"/>
          </a:xfrm>
          <a:prstGeom prst="rect">
            <a:avLst/>
          </a:prstGeom>
        </p:spPr>
      </p:pic>
      <p:sp>
        <p:nvSpPr>
          <p:cNvPr id="18" name="Rektangel 17"/>
          <p:cNvSpPr/>
          <p:nvPr/>
        </p:nvSpPr>
        <p:spPr>
          <a:xfrm>
            <a:off x="3108557" y="2967335"/>
            <a:ext cx="2926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Flipfilmer</a:t>
            </a:r>
            <a:endParaRPr lang="sv-SE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2959061" y="4293096"/>
            <a:ext cx="30816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Lärare i ny förpackning</a:t>
            </a:r>
          </a:p>
          <a:p>
            <a:pPr algn="ctr"/>
            <a:endParaRPr lang="sv-SE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sv-SE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Katarina </a:t>
            </a:r>
            <a:r>
              <a:rPr lang="sv-SE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Lycken</a:t>
            </a:r>
            <a:r>
              <a:rPr lang="sv-SE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sv-SE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Rüter</a:t>
            </a:r>
            <a:endParaRPr lang="sv-SE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611560" y="908720"/>
            <a:ext cx="7933069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Mindre lärarprat - mer elevverkstad!</a:t>
            </a:r>
          </a:p>
          <a:p>
            <a:pPr algn="ctr"/>
            <a:r>
              <a:rPr lang="sv-SE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 om pratet behövs för att starta verkstaden?</a:t>
            </a:r>
            <a:endParaRPr lang="sv-SE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/>
        </p:nvSpPr>
        <p:spPr>
          <a:xfrm>
            <a:off x="683568" y="836712"/>
            <a:ext cx="392392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v-SE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K</a:t>
            </a:r>
            <a:r>
              <a:rPr lang="sv-SE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amera</a:t>
            </a:r>
          </a:p>
          <a:p>
            <a:pPr>
              <a:buFont typeface="Arial" pitchFamily="34" charset="0"/>
              <a:buChar char="•"/>
            </a:pPr>
            <a:r>
              <a:rPr lang="sv-SE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sv-SE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Browser</a:t>
            </a:r>
            <a:endParaRPr lang="sv-SE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sv-SE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Presentationsprogram</a:t>
            </a:r>
          </a:p>
          <a:p>
            <a:pPr>
              <a:buFont typeface="Arial" pitchFamily="34" charset="0"/>
              <a:buChar char="•"/>
            </a:pPr>
            <a:r>
              <a:rPr lang="sv-SE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Redigeringsprogram</a:t>
            </a:r>
          </a:p>
          <a:p>
            <a:pPr>
              <a:buFont typeface="Arial" pitchFamily="34" charset="0"/>
              <a:buChar char="•"/>
            </a:pPr>
            <a:r>
              <a:rPr lang="sv-SE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Förberett för uppladdning av färdig film</a:t>
            </a:r>
          </a:p>
          <a:p>
            <a:endParaRPr lang="sv-SE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sv-SE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Allt på ett ställe och obegripligt enkelt! </a:t>
            </a:r>
          </a:p>
          <a:p>
            <a:pPr algn="ctr"/>
            <a:endParaRPr lang="sv-SE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Bildobjekt 5" descr="feb12 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620688"/>
            <a:ext cx="3763626" cy="5018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tig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ndad rektangulär 7"/>
          <p:cNvSpPr/>
          <p:nvPr/>
        </p:nvSpPr>
        <p:spPr>
          <a:xfrm>
            <a:off x="251520" y="404664"/>
            <a:ext cx="1368152" cy="194421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skönt att kunna titta när man vill</a:t>
            </a:r>
            <a:endParaRPr lang="sv-SE" dirty="0"/>
          </a:p>
        </p:txBody>
      </p:sp>
      <p:sp>
        <p:nvSpPr>
          <p:cNvPr id="9" name="Oval 8"/>
          <p:cNvSpPr/>
          <p:nvPr/>
        </p:nvSpPr>
        <p:spPr>
          <a:xfrm>
            <a:off x="7308304" y="404664"/>
            <a:ext cx="1547664" cy="194421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bra att man kan ta om när man inte fattar</a:t>
            </a:r>
            <a:endParaRPr lang="sv-SE" dirty="0"/>
          </a:p>
        </p:txBody>
      </p:sp>
      <p:sp>
        <p:nvSpPr>
          <p:cNvPr id="10" name="Rundad rektangulär 9"/>
          <p:cNvSpPr/>
          <p:nvPr/>
        </p:nvSpPr>
        <p:spPr>
          <a:xfrm>
            <a:off x="2483768" y="188640"/>
            <a:ext cx="374441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bra att man kan få instruktionen när man börjar – och sen repetera när det är dags för bokprat…</a:t>
            </a:r>
            <a:endParaRPr lang="sv-SE" dirty="0"/>
          </a:p>
        </p:txBody>
      </p:sp>
      <p:sp>
        <p:nvSpPr>
          <p:cNvPr id="11" name="Rundad rektangulär 10"/>
          <p:cNvSpPr/>
          <p:nvPr/>
        </p:nvSpPr>
        <p:spPr>
          <a:xfrm>
            <a:off x="7380312" y="4077072"/>
            <a:ext cx="1512168" cy="22322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bra att du inte avbryter för en massa frågor så att man tappar tråden</a:t>
            </a:r>
            <a:endParaRPr lang="sv-SE" dirty="0"/>
          </a:p>
        </p:txBody>
      </p:sp>
      <p:sp>
        <p:nvSpPr>
          <p:cNvPr id="13" name="Oval 12"/>
          <p:cNvSpPr/>
          <p:nvPr/>
        </p:nvSpPr>
        <p:spPr>
          <a:xfrm>
            <a:off x="251520" y="4509120"/>
            <a:ext cx="2592288" cy="201622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Mamma och jag tittade tillsammans – och sen pratade vi om boken…</a:t>
            </a:r>
            <a:endParaRPr lang="sv-SE" dirty="0"/>
          </a:p>
        </p:txBody>
      </p:sp>
      <p:sp>
        <p:nvSpPr>
          <p:cNvPr id="15" name="Tankebubbla 14"/>
          <p:cNvSpPr/>
          <p:nvPr/>
        </p:nvSpPr>
        <p:spPr>
          <a:xfrm>
            <a:off x="2051720" y="1628800"/>
            <a:ext cx="5544616" cy="3672408"/>
          </a:xfrm>
          <a:prstGeom prst="cloud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800" b="1" dirty="0" err="1" smtClean="0"/>
              <a:t>What´s</a:t>
            </a:r>
            <a:r>
              <a:rPr lang="sv-SE" sz="2800" b="1" dirty="0" smtClean="0"/>
              <a:t> new – det är ju som en… bok?!</a:t>
            </a:r>
            <a:endParaRPr lang="sv-SE" sz="2800" b="1" dirty="0"/>
          </a:p>
        </p:txBody>
      </p:sp>
      <p:sp>
        <p:nvSpPr>
          <p:cNvPr id="12" name="Rektangel 11"/>
          <p:cNvSpPr/>
          <p:nvPr/>
        </p:nvSpPr>
        <p:spPr>
          <a:xfrm>
            <a:off x="1495871" y="2967335"/>
            <a:ext cx="6152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Vad tycker eleverna?</a:t>
            </a:r>
            <a:endParaRPr lang="sv-SE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Bokens ”paketeringsförtjänst”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 smtClean="0"/>
              <a:t>Jag kan läsa den (nästan) när jag vill</a:t>
            </a:r>
          </a:p>
          <a:p>
            <a:r>
              <a:rPr lang="sv-SE" dirty="0" smtClean="0"/>
              <a:t>Jag kan läsa den (nästan) var jag vill</a:t>
            </a:r>
          </a:p>
          <a:p>
            <a:r>
              <a:rPr lang="sv-SE" dirty="0" smtClean="0"/>
              <a:t>Jag kan läsa om delar som är svåra (nästan) hur många gånger som helst</a:t>
            </a:r>
          </a:p>
          <a:p>
            <a:r>
              <a:rPr lang="sv-SE" dirty="0" smtClean="0"/>
              <a:t>Jag kan läsa den (typ) tillsammans med andra</a:t>
            </a:r>
          </a:p>
          <a:p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v-SE" dirty="0" smtClean="0"/>
              <a:t>Lärargenomgångens innehåll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Den är (förhoppningsvis) inriktad på just det jag ska jobba med.</a:t>
            </a:r>
          </a:p>
          <a:p>
            <a:r>
              <a:rPr lang="sv-SE" dirty="0" smtClean="0"/>
              <a:t>Den ger (förhoppningsvis) en engagerande och utmanande gestaltning av ämnet med ord, bild, gester och tonfall.</a:t>
            </a:r>
          </a:p>
          <a:p>
            <a:pPr>
              <a:buNone/>
            </a:pPr>
            <a:endParaRPr lang="sv-SE" dirty="0" smtClean="0"/>
          </a:p>
          <a:p>
            <a:endParaRPr lang="sv-SE" dirty="0"/>
          </a:p>
        </p:txBody>
      </p:sp>
      <p:sp>
        <p:nvSpPr>
          <p:cNvPr id="7" name="Rektangel 6"/>
          <p:cNvSpPr/>
          <p:nvPr/>
        </p:nvSpPr>
        <p:spPr>
          <a:xfrm>
            <a:off x="1043608" y="404664"/>
            <a:ext cx="6870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Flipfilmen</a:t>
            </a:r>
            <a:r>
              <a:rPr lang="sv-SE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ger </a:t>
            </a:r>
            <a:r>
              <a:rPr lang="sv-SE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kombon</a:t>
            </a:r>
            <a:r>
              <a:rPr lang="sv-SE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sv-SE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ndad rektangulär 7"/>
          <p:cNvSpPr/>
          <p:nvPr/>
        </p:nvSpPr>
        <p:spPr>
          <a:xfrm>
            <a:off x="251520" y="404664"/>
            <a:ext cx="1368152" cy="194421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skönt att kunna titta när man vill</a:t>
            </a:r>
            <a:endParaRPr lang="sv-SE" dirty="0"/>
          </a:p>
        </p:txBody>
      </p:sp>
      <p:sp>
        <p:nvSpPr>
          <p:cNvPr id="9" name="Oval 8"/>
          <p:cNvSpPr/>
          <p:nvPr/>
        </p:nvSpPr>
        <p:spPr>
          <a:xfrm>
            <a:off x="7308304" y="404664"/>
            <a:ext cx="1547664" cy="194421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bra att man kan ta om när man inte fattar</a:t>
            </a:r>
            <a:endParaRPr lang="sv-SE" dirty="0"/>
          </a:p>
        </p:txBody>
      </p:sp>
      <p:sp>
        <p:nvSpPr>
          <p:cNvPr id="10" name="Rundad rektangulär 9"/>
          <p:cNvSpPr/>
          <p:nvPr/>
        </p:nvSpPr>
        <p:spPr>
          <a:xfrm>
            <a:off x="2483768" y="188640"/>
            <a:ext cx="374441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bra att man kan få instruktionen när man börjar – och sen repetera när det är dags för bokprat…</a:t>
            </a:r>
            <a:endParaRPr lang="sv-SE" dirty="0"/>
          </a:p>
        </p:txBody>
      </p:sp>
      <p:sp>
        <p:nvSpPr>
          <p:cNvPr id="11" name="Rundad rektangulär 10"/>
          <p:cNvSpPr/>
          <p:nvPr/>
        </p:nvSpPr>
        <p:spPr>
          <a:xfrm>
            <a:off x="7380312" y="4077072"/>
            <a:ext cx="1512168" cy="22322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Det är bra att du inte avbryter för en massa frågor så att man tappar tråden</a:t>
            </a:r>
            <a:endParaRPr lang="sv-SE" dirty="0"/>
          </a:p>
        </p:txBody>
      </p:sp>
      <p:sp>
        <p:nvSpPr>
          <p:cNvPr id="13" name="Oval 12"/>
          <p:cNvSpPr/>
          <p:nvPr/>
        </p:nvSpPr>
        <p:spPr>
          <a:xfrm>
            <a:off x="251520" y="4509120"/>
            <a:ext cx="2592288" cy="201622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Mamma och jag tittade tillsammans – och sen pratade vi om boken…</a:t>
            </a:r>
            <a:endParaRPr lang="sv-SE" dirty="0"/>
          </a:p>
        </p:txBody>
      </p:sp>
      <p:sp>
        <p:nvSpPr>
          <p:cNvPr id="12" name="Explosion 1 11"/>
          <p:cNvSpPr/>
          <p:nvPr/>
        </p:nvSpPr>
        <p:spPr>
          <a:xfrm>
            <a:off x="899592" y="1412776"/>
            <a:ext cx="7704856" cy="3933056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Men vi vill att du ska göra något som är lite ”speciellt” – kanske nåt du gör varje gång, eller nåt särskilt du säger, eller…</a:t>
            </a:r>
            <a:endParaRPr lang="sv-SE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619672" y="2276872"/>
            <a:ext cx="7524328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endParaRPr lang="sv-SE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sv-SE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sv-SE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sv-SE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sv-SE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sv-SE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katarina.lycken@stockholm.se</a:t>
            </a:r>
            <a:endParaRPr lang="sv-SE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sv-SE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Blogg</a:t>
            </a:r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http://mrstigerteach.blogspot.se</a:t>
            </a:r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/</a:t>
            </a:r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endParaRPr lang="sv-SE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sv-SE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Bildobjekt 2" descr="hjärta.jpg"/>
          <p:cNvPicPr>
            <a:picLocks noChangeAspect="1"/>
          </p:cNvPicPr>
          <p:nvPr/>
        </p:nvPicPr>
        <p:blipFill>
          <a:blip r:embed="rId4" cstate="print"/>
          <a:srcRect l="12387" t="14600" r="18596" b="28329"/>
          <a:stretch>
            <a:fillRect/>
          </a:stretch>
        </p:blipFill>
        <p:spPr>
          <a:xfrm>
            <a:off x="971600" y="836712"/>
            <a:ext cx="2808312" cy="3096344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3156854" y="1124744"/>
            <a:ext cx="598714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Lärandet har en relationsdimension.</a:t>
            </a:r>
          </a:p>
          <a:p>
            <a:pPr algn="ctr"/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Mötet är ALLTID avgörande</a:t>
            </a:r>
          </a:p>
          <a:p>
            <a:pPr algn="ctr"/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också för den som jobbar </a:t>
            </a:r>
          </a:p>
          <a:p>
            <a:pPr algn="ctr"/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med </a:t>
            </a:r>
            <a:r>
              <a:rPr lang="sv-SE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flipfilmer</a:t>
            </a:r>
            <a:r>
              <a:rPr lang="sv-SE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369</Words>
  <Application>Microsoft Office PowerPoint</Application>
  <PresentationFormat>Bildspel på skärmen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Office-tema</vt:lpstr>
      <vt:lpstr>Jag blev med padda!!! </vt:lpstr>
      <vt:lpstr>Bild 2</vt:lpstr>
      <vt:lpstr>Bild 3</vt:lpstr>
      <vt:lpstr>Bild 4</vt:lpstr>
      <vt:lpstr>Bild 5</vt:lpstr>
      <vt:lpstr>Bild 6</vt:lpstr>
      <vt:lpstr>Bild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Katarina</dc:creator>
  <cp:lastModifiedBy>AA12166</cp:lastModifiedBy>
  <cp:revision>92</cp:revision>
  <dcterms:created xsi:type="dcterms:W3CDTF">2012-04-16T18:53:29Z</dcterms:created>
  <dcterms:modified xsi:type="dcterms:W3CDTF">2012-04-25T10:45:45Z</dcterms:modified>
</cp:coreProperties>
</file>